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7"/>
  </p:notesMasterIdLst>
  <p:sldIdLst>
    <p:sldId id="266" r:id="rId5"/>
    <p:sldId id="257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638099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lorem ipsum dolor</a:t>
          </a:r>
        </a:p>
      </dsp:txBody>
      <dsp:txXfrm>
        <a:off x="89662" y="2555700"/>
        <a:ext cx="2812500" cy="720000"/>
      </dsp:txXfrm>
    </dsp:sp>
    <dsp:sp modelId="{0E81F59E-BE24-4A43-8B4D-78AE486DB35A}">
      <dsp:nvSpPr>
        <dsp:cNvPr id="0" name=""/>
        <dsp:cNvSpPr/>
      </dsp:nvSpPr>
      <dsp:spPr>
        <a:xfrm>
          <a:off x="3942787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lorem ipsum dolor</a:t>
          </a:r>
        </a:p>
      </dsp:txBody>
      <dsp:txXfrm>
        <a:off x="3394350" y="2555700"/>
        <a:ext cx="2812500" cy="720000"/>
      </dsp:txXfrm>
    </dsp:sp>
    <dsp:sp modelId="{81253FDF-02A1-40D1-89CA-3EA7AF168FD7}">
      <dsp:nvSpPr>
        <dsp:cNvPr id="0" name=""/>
        <dsp:cNvSpPr/>
      </dsp:nvSpPr>
      <dsp:spPr>
        <a:xfrm>
          <a:off x="7247475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lorem ipsum dolor</a:t>
          </a:r>
        </a:p>
      </dsp:txBody>
      <dsp:txXfrm>
        <a:off x="6699037" y="2555700"/>
        <a:ext cx="28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Sit Dolor Amet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Title Lorem Ipsum dolor</a:t>
            </a:r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5112056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19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Calibri</vt:lpstr>
      <vt:lpstr>Franklin Gothic Book</vt:lpstr>
      <vt:lpstr>Crop</vt:lpstr>
      <vt:lpstr>Title Lorem Ipsum</vt:lpstr>
      <vt:lpstr>Title Lorem Ipsum dolor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Mohamed</dc:creator>
  <cp:lastModifiedBy>Mohamed</cp:lastModifiedBy>
  <cp:revision>1</cp:revision>
  <dcterms:created xsi:type="dcterms:W3CDTF">2021-03-05T13:43:32Z</dcterms:created>
  <dcterms:modified xsi:type="dcterms:W3CDTF">2021-03-05T13:43:50Z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